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58" r:id="rId7"/>
    <p:sldId id="262" r:id="rId8"/>
    <p:sldId id="268" r:id="rId9"/>
    <p:sldId id="281" r:id="rId10"/>
    <p:sldId id="274" r:id="rId11"/>
    <p:sldId id="282" r:id="rId12"/>
    <p:sldId id="265" r:id="rId13"/>
    <p:sldId id="275" r:id="rId14"/>
    <p:sldId id="276" r:id="rId15"/>
    <p:sldId id="277" r:id="rId16"/>
    <p:sldId id="280" r:id="rId17"/>
    <p:sldId id="278" r:id="rId18"/>
    <p:sldId id="279" r:id="rId19"/>
    <p:sldId id="264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F3B376-617F-4FF2-BE69-48C1B58EA576}" v="4" dt="2023-04-13T21:17:26.0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110" d="100"/>
          <a:sy n="110" d="100"/>
        </p:scale>
        <p:origin x="7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1010680"/>
          </a:xfrm>
        </p:spPr>
        <p:txBody>
          <a:bodyPr>
            <a:normAutofit/>
          </a:bodyPr>
          <a:lstStyle/>
          <a:p>
            <a:r>
              <a:rPr lang="en-US" dirty="0"/>
              <a:t>Micheal Hatch &amp; Phillip Vickers</a:t>
            </a:r>
          </a:p>
          <a:p>
            <a:r>
              <a:rPr lang="en-US" sz="1000" b="1" dirty="0">
                <a:highlight>
                  <a:srgbClr val="00FFFF"/>
                </a:highlight>
              </a:rPr>
              <a:t>Abstract</a:t>
            </a:r>
            <a:r>
              <a:rPr lang="en-US" sz="1000" dirty="0">
                <a:highlight>
                  <a:srgbClr val="00FFFF"/>
                </a:highlight>
              </a:rPr>
              <a:t>: A hands free car door opening App. This App allows for your car door to open or close without using your door handle.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5B9EB30-4349-4946-536B-CC5FA040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591BE-AAF9-7E65-1F95-7A16B17C9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Fall 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2C329-FA2D-E416-9DE7-0A5F0BB7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31DC7-B5E1-42DB-5936-72A29A995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9B7A5B-DA81-0805-E569-D86300A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5490" y="1131098"/>
            <a:ext cx="1728450" cy="2489791"/>
          </a:xfrm>
          <a:prstGeom prst="rect">
            <a:avLst/>
          </a:prstGeom>
          <a:ln w="34925">
            <a:solidFill>
              <a:schemeClr val="dk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3250BA-977D-F9A4-796E-8745AE6AD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11" y="2442297"/>
            <a:ext cx="4813547" cy="3505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AF3BFC-8B74-34F5-62D5-587B5B639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38" y="3487482"/>
            <a:ext cx="3149762" cy="12256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205EF6-3E35-6090-AABF-D3B8F623F5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3734798"/>
            <a:ext cx="3353571" cy="27580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104031B-61F2-701E-711C-A894573038C0}"/>
              </a:ext>
            </a:extLst>
          </p:cNvPr>
          <p:cNvSpPr txBox="1"/>
          <p:nvPr/>
        </p:nvSpPr>
        <p:spPr>
          <a:xfrm>
            <a:off x="6701667" y="1511768"/>
            <a:ext cx="4489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challenge was finding a proto-type vehicle that would fit our components. We created one from scratch.</a:t>
            </a:r>
          </a:p>
        </p:txBody>
      </p:sp>
    </p:spTree>
    <p:extLst>
      <p:ext uri="{BB962C8B-B14F-4D97-AF65-F5344CB8AC3E}">
        <p14:creationId xmlns:p14="http://schemas.microsoft.com/office/powerpoint/2010/main" val="4273940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915C-3AA3-17B4-55B6-FC99595DF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56" y="257177"/>
            <a:ext cx="8421688" cy="1325563"/>
          </a:xfrm>
        </p:spPr>
        <p:txBody>
          <a:bodyPr/>
          <a:lstStyle/>
          <a:p>
            <a:r>
              <a:rPr lang="en-US" dirty="0"/>
              <a:t>Prototype Creation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763547-7FDE-7FDF-EE39-51112241205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7492731" y="4923147"/>
            <a:ext cx="2988933" cy="474510"/>
          </a:xfrm>
        </p:spPr>
        <p:txBody>
          <a:bodyPr/>
          <a:lstStyle/>
          <a:p>
            <a:r>
              <a:rPr lang="en-US" sz="1800" dirty="0"/>
              <a:t>Internals of prototype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4A19C84-22E2-4B54-502B-E03FD913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9467FF8-A2E8-EE02-A190-7D53AE7DC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8B9ABA6-EE48-3E5E-072A-967210160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85676935-DD6B-2C16-F679-AE78BB162C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12468" b="12468"/>
          <a:stretch>
            <a:fillRect/>
          </a:stretch>
        </p:blipFill>
        <p:spPr>
          <a:xfrm>
            <a:off x="7215045" y="1391449"/>
            <a:ext cx="3266619" cy="3266619"/>
          </a:xfr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3C706E0-C5F6-1EDE-8C73-7AE48E831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38" y="1610554"/>
            <a:ext cx="4242617" cy="2828411"/>
          </a:xfrm>
          <a:prstGeom prst="rect">
            <a:avLst/>
          </a:prstGeom>
        </p:spPr>
      </p:pic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07EB6664-9CC0-AC01-EAFD-4A52889FC526}"/>
              </a:ext>
            </a:extLst>
          </p:cNvPr>
          <p:cNvSpPr txBox="1">
            <a:spLocks/>
          </p:cNvSpPr>
          <p:nvPr/>
        </p:nvSpPr>
        <p:spPr>
          <a:xfrm>
            <a:off x="964726" y="5032532"/>
            <a:ext cx="3444439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Door opening/ closing system</a:t>
            </a:r>
          </a:p>
        </p:txBody>
      </p:sp>
    </p:spTree>
    <p:extLst>
      <p:ext uri="{BB962C8B-B14F-4D97-AF65-F5344CB8AC3E}">
        <p14:creationId xmlns:p14="http://schemas.microsoft.com/office/powerpoint/2010/main" val="111801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F9349-2EDF-885F-C2F9-619DA1566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89" y="265644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0089332-F6BE-20CB-0A29-0214048C8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DFFF5147-12BA-B6CE-2B17-F97DB7F1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ECDB1D6-7EE0-8499-6ABD-0ABD87EF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B47FA76-0BF6-5C8E-D91A-23127836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750" y="1159933"/>
            <a:ext cx="2286000" cy="50799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05EA9C-0CE4-9FD3-6FAC-C22068D944B3}"/>
              </a:ext>
            </a:extLst>
          </p:cNvPr>
          <p:cNvSpPr txBox="1"/>
          <p:nvPr/>
        </p:nvSpPr>
        <p:spPr>
          <a:xfrm>
            <a:off x="3568411" y="1472673"/>
            <a:ext cx="8403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App written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Makes use of Android </a:t>
            </a:r>
            <a:r>
              <a:rPr lang="en-US" sz="2400" dirty="0" err="1">
                <a:latin typeface="+mj-lt"/>
              </a:rPr>
              <a:t>SpeechRecognizer</a:t>
            </a:r>
            <a:r>
              <a:rPr lang="en-US" sz="2400" dirty="0">
                <a:latin typeface="+mj-lt"/>
              </a:rPr>
              <a:t> and 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+mj-lt"/>
              </a:rPr>
              <a:t>Bluetooth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Able to view paired BT devices and connect to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02124"/>
                </a:solidFill>
                <a:latin typeface="+mj-lt"/>
              </a:rPr>
              <a:t>Can actuate door with toggle buttons or voice commands</a:t>
            </a:r>
            <a:r>
              <a:rPr lang="en-US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6111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8B69-7463-C3D1-DC0F-92659011F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089" y="373361"/>
            <a:ext cx="8421688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FB9037B-6A62-6B1B-3E41-2CAF539AA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CE7A3CD-6B68-1550-6C40-13A0FB04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6EEDA4-0197-2B9C-3C83-798888D74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9624E0E-4E96-6A0E-53F9-C5DE8C08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85888"/>
            <a:ext cx="9753600" cy="45434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C48E6A9-8B2D-DEB7-918D-E58B9ADC7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23" y="1360189"/>
            <a:ext cx="8010525" cy="51244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25E570-D234-B828-9D4B-32B0D23E6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555" y="1360189"/>
            <a:ext cx="9180016" cy="473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24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3E5AB-EDE4-B793-AF29-2DF9B27CC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14488" y="-269791"/>
            <a:ext cx="8421688" cy="1325563"/>
          </a:xfrm>
        </p:spPr>
        <p:txBody>
          <a:bodyPr/>
          <a:lstStyle/>
          <a:p>
            <a:r>
              <a:rPr lang="en-US" dirty="0"/>
              <a:t>Arduino Firmware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2DB2D41-4A4B-8D7D-4E11-4C3E036F8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2DF081C-BC7D-45A6-C8C2-1358C9512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3A5F942-2A34-4FC7-BC97-E130896AF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4ADD15-F478-5EED-45E4-86E59A0C2A05}"/>
              </a:ext>
            </a:extLst>
          </p:cNvPr>
          <p:cNvSpPr txBox="1"/>
          <p:nvPr/>
        </p:nvSpPr>
        <p:spPr>
          <a:xfrm>
            <a:off x="5651857" y="872235"/>
            <a:ext cx="42240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the opening/closing of doors.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Checks for obstructions.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Sends confirmation to mobile app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2AA37A-84E9-6CD5-28A5-5E48A3431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60" y="980893"/>
            <a:ext cx="4565912" cy="4896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1D36A9-CEAF-7CE2-62F6-2DB068E2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870" y="2072564"/>
            <a:ext cx="3652626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5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9C21A-647B-5EE6-210E-288064947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45256" y="-343430"/>
            <a:ext cx="8421688" cy="1325563"/>
          </a:xfrm>
        </p:spPr>
        <p:txBody>
          <a:bodyPr/>
          <a:lstStyle/>
          <a:p>
            <a:r>
              <a:rPr lang="en-US" dirty="0"/>
              <a:t>Mobile App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4964C983-BC5F-F259-325E-50456E451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61ACF11-BDFE-BC44-65BB-6FB807E2B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2DBB5D5-62D7-4FFB-B309-131052C13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43E494-49F4-BA09-135B-3851F32B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54" y="914400"/>
            <a:ext cx="2368868" cy="52641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EAA1D7-D720-7B31-B772-016E62921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948266"/>
            <a:ext cx="2368868" cy="52641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7B5E61-A513-5E0C-32B9-0D8BFA931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572" y="914398"/>
            <a:ext cx="2368869" cy="52641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3C9EBD4-5396-EACC-47B2-DC77CB06B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087" y="912142"/>
            <a:ext cx="2449893" cy="544420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D7E2255-A2F1-4F3D-A712-39BF5310F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54" y="912142"/>
            <a:ext cx="2449893" cy="544420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8F73E9-D007-F149-6739-6599CB1D45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533" y="858237"/>
            <a:ext cx="2449894" cy="544420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E84D252C-C643-AD7D-5DEF-93E8AE2F0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405" y="858237"/>
            <a:ext cx="2474150" cy="549811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BAD1E4-3717-8BAA-F80F-4F1308BC36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6731" y="912142"/>
            <a:ext cx="2449893" cy="544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16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2114"/>
            <a:ext cx="8421688" cy="1325563"/>
          </a:xfrm>
        </p:spPr>
        <p:txBody>
          <a:bodyPr/>
          <a:lstStyle/>
          <a:p>
            <a:r>
              <a:rPr lang="en-US" dirty="0"/>
              <a:t>Website</a:t>
            </a:r>
            <a:br>
              <a:rPr lang="en-US" dirty="0"/>
            </a:br>
            <a:r>
              <a:rPr lang="en-US" dirty="0"/>
              <a:t>http://lemuria.cis.vtc.edu/~mhatch/</a:t>
            </a:r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637DEDF5-3FCD-4BC2-86A5-7BE2BF01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7867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918C3C97-444D-4600-8553-B9C4C1F84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EA7BFE-21E6-550F-666A-CCF7BC76B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695" y="2082595"/>
            <a:ext cx="3092609" cy="32831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AB2E60-CEC0-9049-BF8A-26C56E36F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899" y="2082595"/>
            <a:ext cx="3695890" cy="187334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BF436C4-47A6-A61E-A14E-CAEF250897C7}"/>
              </a:ext>
            </a:extLst>
          </p:cNvPr>
          <p:cNvCxnSpPr>
            <a:cxnSpLocks/>
          </p:cNvCxnSpPr>
          <p:nvPr/>
        </p:nvCxnSpPr>
        <p:spPr>
          <a:xfrm flipV="1">
            <a:off x="6939023" y="2372810"/>
            <a:ext cx="2135529" cy="9037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E567504-3B44-0F27-FC41-581BD5028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900" y="4203067"/>
            <a:ext cx="3695890" cy="2042888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8C5C29-FF0A-C408-0362-14DF18A8F469}"/>
              </a:ext>
            </a:extLst>
          </p:cNvPr>
          <p:cNvCxnSpPr>
            <a:cxnSpLocks/>
          </p:cNvCxnSpPr>
          <p:nvPr/>
        </p:nvCxnSpPr>
        <p:spPr>
          <a:xfrm>
            <a:off x="6626506" y="3652235"/>
            <a:ext cx="2187616" cy="746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7F3DCA-CCBE-5D5A-9F1F-E6DFE9D7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86" y="2082595"/>
            <a:ext cx="3674113" cy="1714396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81E38E9-BD36-E70B-5334-55434ECBC4E5}"/>
              </a:ext>
            </a:extLst>
          </p:cNvPr>
          <p:cNvCxnSpPr>
            <a:cxnSpLocks/>
          </p:cNvCxnSpPr>
          <p:nvPr/>
        </p:nvCxnSpPr>
        <p:spPr>
          <a:xfrm flipH="1" flipV="1">
            <a:off x="3837008" y="3019268"/>
            <a:ext cx="1794076" cy="1379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0659932-0273-FF7B-063D-C5335CFCB3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052" y="3955941"/>
            <a:ext cx="3571002" cy="2727849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231BD7-7A1A-C81D-0FF3-8AE57EEB625A}"/>
              </a:ext>
            </a:extLst>
          </p:cNvPr>
          <p:cNvCxnSpPr>
            <a:cxnSpLocks/>
            <a:endCxn id="35" idx="3"/>
          </p:cNvCxnSpPr>
          <p:nvPr/>
        </p:nvCxnSpPr>
        <p:spPr>
          <a:xfrm flipH="1">
            <a:off x="3785054" y="5175948"/>
            <a:ext cx="1550875" cy="1439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9153991">
            <a:off x="1417797" y="2294257"/>
            <a:ext cx="8421688" cy="1325563"/>
          </a:xfrm>
        </p:spPr>
        <p:txBody>
          <a:bodyPr/>
          <a:lstStyle/>
          <a:p>
            <a:r>
              <a:rPr lang="en-US" dirty="0"/>
              <a:t>Live Demonstration</a:t>
            </a:r>
          </a:p>
        </p:txBody>
      </p:sp>
      <p:sp>
        <p:nvSpPr>
          <p:cNvPr id="56" name="Date Placeholder 55">
            <a:extLst>
              <a:ext uri="{FF2B5EF4-FFF2-40B4-BE49-F238E27FC236}">
                <a16:creationId xmlns:a16="http://schemas.microsoft.com/office/drawing/2014/main" id="{B289356A-BDA0-4234-84F2-9F2F25D0D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6380" y="418578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5980" y="1886857"/>
            <a:ext cx="4762500" cy="3528423"/>
          </a:xfrm>
        </p:spPr>
        <p:txBody>
          <a:bodyPr>
            <a:noAutofit/>
          </a:bodyPr>
          <a:lstStyle/>
          <a:p>
            <a:r>
              <a:rPr lang="en-US" sz="2000" dirty="0"/>
              <a:t>Introduction</a:t>
            </a:r>
          </a:p>
          <a:p>
            <a:r>
              <a:rPr lang="en-US" sz="2000" dirty="0"/>
              <a:t>Primary goals</a:t>
            </a:r>
          </a:p>
          <a:p>
            <a:r>
              <a:rPr lang="en-US" sz="2000" dirty="0"/>
              <a:t>Schedule</a:t>
            </a:r>
          </a:p>
          <a:p>
            <a:r>
              <a:rPr lang="en-US" sz="2000" dirty="0"/>
              <a:t>Hardware</a:t>
            </a:r>
          </a:p>
          <a:p>
            <a:r>
              <a:rPr lang="en-US" sz="2000" dirty="0"/>
              <a:t>Architecture and Design</a:t>
            </a:r>
          </a:p>
          <a:p>
            <a:r>
              <a:rPr lang="en-US" sz="2000" dirty="0"/>
              <a:t>Website</a:t>
            </a:r>
          </a:p>
          <a:p>
            <a:r>
              <a:rPr lang="en-US" sz="2000" dirty="0"/>
              <a:t>Live Demonstration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7567" y="6356348"/>
            <a:ext cx="985157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/>
          <a:lstStyle/>
          <a:p>
            <a:r>
              <a:rPr lang="en-US" dirty="0"/>
              <a:t>How many times have you wished you had an extra hand when getting into your car? Well, wish no longer with Open Sesame. A voice activated App that opens and closes your car door for you.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E12647-CCB2-45E2-A9CB-A868F49049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17791F-040E-4C80-B25E-C05E9C17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6379" y="2659385"/>
            <a:ext cx="5410669" cy="3528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2070" y="-452120"/>
            <a:ext cx="4179570" cy="1715531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AFAA9-633A-475C-B8ED-840A34F72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9190" y="1401683"/>
            <a:ext cx="4179570" cy="154471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Hands Free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Communication between App and Vehicle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Safety Features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A5AC31-58A3-4280-8666-934108605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976" y="2783688"/>
            <a:ext cx="3558848" cy="35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672774E-BCBF-4B44-9E79-28E9153ABA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8FAD6D3-B1FB-463D-87D0-FA9A4AEA1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D5843A7-CBF3-441B-919C-8467B2BB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91C1C-47F3-4A7A-B531-A6EEAB743586}"/>
              </a:ext>
            </a:extLst>
          </p:cNvPr>
          <p:cNvSpPr txBox="1"/>
          <p:nvPr/>
        </p:nvSpPr>
        <p:spPr>
          <a:xfrm>
            <a:off x="2461292" y="2154427"/>
            <a:ext cx="39725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Gantt Chart kept us on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Created a clear picture for the team to follow.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All tasks were completed on time.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87C2D-FBFA-05FB-AE74-3D78A134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696" y="4649494"/>
            <a:ext cx="9455636" cy="14923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A916A4-282D-24A7-CFA5-3B6373D0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809" y="1553828"/>
            <a:ext cx="4934204" cy="232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7C39F-883A-22A8-8F44-6347E93A5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832" y="21301"/>
            <a:ext cx="10515600" cy="1325563"/>
          </a:xfrm>
        </p:spPr>
        <p:txBody>
          <a:bodyPr/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0DA1D2-9AE3-01DA-B3FE-356D5CF21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16FB0E-08B1-8C9F-765C-6587D7322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35F47-4C17-D402-9629-ED5C30A72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C9EB4D-CEB8-13B2-B8F7-9373D72D7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501" y="1742935"/>
            <a:ext cx="2886670" cy="2108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C3FD3C-03EE-453E-A58A-EAAE44CB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902" y="4166612"/>
            <a:ext cx="2927472" cy="20354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917551-104E-6D28-93AD-EB755483B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777" y="3781409"/>
            <a:ext cx="2539428" cy="25394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F17225-4846-427B-D8A6-57DBB9BA57B3}"/>
              </a:ext>
            </a:extLst>
          </p:cNvPr>
          <p:cNvSpPr txBox="1"/>
          <p:nvPr/>
        </p:nvSpPr>
        <p:spPr>
          <a:xfrm>
            <a:off x="9148546" y="1109048"/>
            <a:ext cx="263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Arduino Uno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F4BFA9-1872-F707-4C34-BBCEA6D47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5" y="1449322"/>
            <a:ext cx="2175313" cy="2562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D49F5F3-F18C-1C9C-F34C-9ED78750F69A}"/>
              </a:ext>
            </a:extLst>
          </p:cNvPr>
          <p:cNvSpPr txBox="1"/>
          <p:nvPr/>
        </p:nvSpPr>
        <p:spPr>
          <a:xfrm>
            <a:off x="502324" y="847438"/>
            <a:ext cx="24351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Android Phone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A62AB5-B6C2-FE98-E9CE-7B4F6FFC6ED9}"/>
              </a:ext>
            </a:extLst>
          </p:cNvPr>
          <p:cNvSpPr txBox="1"/>
          <p:nvPr/>
        </p:nvSpPr>
        <p:spPr>
          <a:xfrm>
            <a:off x="6336697" y="3281484"/>
            <a:ext cx="2751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 Servo Motors</a:t>
            </a:r>
          </a:p>
        </p:txBody>
      </p:sp>
    </p:spTree>
    <p:extLst>
      <p:ext uri="{BB962C8B-B14F-4D97-AF65-F5344CB8AC3E}">
        <p14:creationId xmlns:p14="http://schemas.microsoft.com/office/powerpoint/2010/main" val="221251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6" grpId="0"/>
      <p:bldP spid="17" grpId="0"/>
      <p:bldP spid="1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A83E65-B8F7-FA84-AFA1-48726ED2A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Original Hardware System</a:t>
            </a:r>
            <a:br>
              <a:rPr lang="en-US" sz="2800" dirty="0"/>
            </a:br>
            <a:br>
              <a:rPr lang="en-US" sz="2800" dirty="0"/>
            </a:b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A1131-4F63-0395-48AC-E10515A26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64B95A-EB4E-A6E6-5F78-B9D9CAB6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6144-970F-2F95-BC15-C77A16B2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8980E0-C617-0720-8BAE-73A1A95C3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573" y="1027906"/>
            <a:ext cx="8628413" cy="5086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AA883B-5560-A713-6036-E1B0D718C589}"/>
              </a:ext>
            </a:extLst>
          </p:cNvPr>
          <p:cNvSpPr txBox="1"/>
          <p:nvPr/>
        </p:nvSpPr>
        <p:spPr>
          <a:xfrm>
            <a:off x="251014" y="1635919"/>
            <a:ext cx="2931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Arduino Uno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 Servo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HC-06 Bluetooth module</a:t>
            </a:r>
          </a:p>
        </p:txBody>
      </p:sp>
    </p:spTree>
    <p:extLst>
      <p:ext uri="{BB962C8B-B14F-4D97-AF65-F5344CB8AC3E}">
        <p14:creationId xmlns:p14="http://schemas.microsoft.com/office/powerpoint/2010/main" val="982439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111B-1CC6-B05F-E4CF-83F116896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548" y="373612"/>
            <a:ext cx="6696075" cy="653257"/>
          </a:xfrm>
        </p:spPr>
        <p:txBody>
          <a:bodyPr/>
          <a:lstStyle/>
          <a:p>
            <a:r>
              <a:rPr lang="en-US" dirty="0"/>
              <a:t>Started prototyping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9BC87-8621-E09E-DE0A-EDA4B140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71777-0B2B-1635-351D-2D07702A8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ABD21-C410-25EC-3E78-8CE77241E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87DD14-BB92-4CB5-4804-B8851F969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6" y="1144411"/>
            <a:ext cx="6936662" cy="521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37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169" y="-1310449"/>
            <a:ext cx="6696075" cy="1909763"/>
          </a:xfrm>
        </p:spPr>
        <p:txBody>
          <a:bodyPr/>
          <a:lstStyle/>
          <a:p>
            <a:r>
              <a:rPr lang="en-US" dirty="0"/>
              <a:t>Custom PCB Shield Board Design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3D834-F1E2-4848-8093-D412A7B081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7174" y="6371167"/>
            <a:ext cx="169545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754032" y="6371167"/>
            <a:ext cx="2543175" cy="365125"/>
          </a:xfrm>
        </p:spPr>
        <p:txBody>
          <a:bodyPr/>
          <a:lstStyle/>
          <a:p>
            <a:r>
              <a:rPr lang="en-US" dirty="0"/>
              <a:t>Open Sesame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1BA39C-6C18-4089-A7B8-BA208FD1DDFB}"/>
              </a:ext>
            </a:extLst>
          </p:cNvPr>
          <p:cNvSpPr txBox="1"/>
          <p:nvPr/>
        </p:nvSpPr>
        <p:spPr>
          <a:xfrm>
            <a:off x="1698799" y="5382913"/>
            <a:ext cx="24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Schematic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39DBA-81E2-46BB-91ED-7554C7C90691}"/>
              </a:ext>
            </a:extLst>
          </p:cNvPr>
          <p:cNvSpPr txBox="1"/>
          <p:nvPr/>
        </p:nvSpPr>
        <p:spPr>
          <a:xfrm>
            <a:off x="8574982" y="5692374"/>
            <a:ext cx="2357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Circuit Board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1D6A8B-6FC6-1C4E-17C6-1300A0A0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128607"/>
            <a:ext cx="6664349" cy="40634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CC35B9-351D-7932-1CA6-5258610E2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7" y="1015528"/>
            <a:ext cx="4297028" cy="4713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B7388-0D83-A91E-F977-298B238ED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786" y="1028617"/>
            <a:ext cx="4076014" cy="43542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1A2604-B544-8CBE-5640-E98916D6B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899863" y="1453030"/>
            <a:ext cx="4831861" cy="36238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887545-DBBB-E40B-3D48-F1DDD4362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264806" y="1512313"/>
            <a:ext cx="5306127" cy="39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7" grpId="0"/>
      <p:bldP spid="17" grpId="1"/>
    </p:bld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{DFB51425-9DA4-400A-84B6-E1C1CE3AC024}tf67328976_win32</Template>
  <TotalTime>428</TotalTime>
  <Words>320</Words>
  <Application>Microsoft Office PowerPoint</Application>
  <PresentationFormat>Widescreen</PresentationFormat>
  <Paragraphs>96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Office Theme</vt:lpstr>
      <vt:lpstr>Open Sesame</vt:lpstr>
      <vt:lpstr>AGENDA</vt:lpstr>
      <vt:lpstr>INTRODUCTION</vt:lpstr>
      <vt:lpstr>PRIMARY GOALS</vt:lpstr>
      <vt:lpstr>Schedule</vt:lpstr>
      <vt:lpstr>System components</vt:lpstr>
      <vt:lpstr>Original Hardware System  </vt:lpstr>
      <vt:lpstr>Started prototyping</vt:lpstr>
      <vt:lpstr>Custom PCB Shield Board Design</vt:lpstr>
      <vt:lpstr>Prototype Creation</vt:lpstr>
      <vt:lpstr>Prototype Creation</vt:lpstr>
      <vt:lpstr>Mobile App</vt:lpstr>
      <vt:lpstr>Speech Recognition</vt:lpstr>
      <vt:lpstr>Arduino Firmware</vt:lpstr>
      <vt:lpstr>Mobile App</vt:lpstr>
      <vt:lpstr>Website http://lemuria.cis.vtc.edu/~mhatch/</vt:lpstr>
      <vt:lpstr>Live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Sesame</dc:title>
  <dc:creator>micheal hatch</dc:creator>
  <cp:lastModifiedBy>micheal hatch</cp:lastModifiedBy>
  <cp:revision>20</cp:revision>
  <dcterms:created xsi:type="dcterms:W3CDTF">2022-11-10T00:08:34Z</dcterms:created>
  <dcterms:modified xsi:type="dcterms:W3CDTF">2023-05-04T00:50:41Z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